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631D-7B7C-4DAF-A99A-1BF446CAA5E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15C5-F077-437F-A2A1-B9874085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7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631D-7B7C-4DAF-A99A-1BF446CAA5E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15C5-F077-437F-A2A1-B9874085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5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631D-7B7C-4DAF-A99A-1BF446CAA5E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15C5-F077-437F-A2A1-B9874085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7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631D-7B7C-4DAF-A99A-1BF446CAA5E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15C5-F077-437F-A2A1-B9874085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8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631D-7B7C-4DAF-A99A-1BF446CAA5E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15C5-F077-437F-A2A1-B9874085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2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631D-7B7C-4DAF-A99A-1BF446CAA5E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15C5-F077-437F-A2A1-B9874085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7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631D-7B7C-4DAF-A99A-1BF446CAA5E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15C5-F077-437F-A2A1-B9874085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87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631D-7B7C-4DAF-A99A-1BF446CAA5E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15C5-F077-437F-A2A1-B9874085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6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631D-7B7C-4DAF-A99A-1BF446CAA5E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15C5-F077-437F-A2A1-B9874085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4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631D-7B7C-4DAF-A99A-1BF446CAA5E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15C5-F077-437F-A2A1-B9874085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2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631D-7B7C-4DAF-A99A-1BF446CAA5E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15C5-F077-437F-A2A1-B9874085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2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C631D-7B7C-4DAF-A99A-1BF446CAA5E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415C5-F077-437F-A2A1-B9874085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4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cid:image002.jpg@01CFDF0F.A1365630" TargetMode="External"/><Relationship Id="rId5" Type="http://schemas.openxmlformats.org/officeDocument/2006/relationships/image" Target="../media/image4.jpeg"/><Relationship Id="rId4" Type="http://schemas.openxmlformats.org/officeDocument/2006/relationships/hyperlink" Target="mailto:adamspat@mst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8153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pPr algn="ctr"/>
            <a:r>
              <a:rPr lang="en-US" sz="5400" b="1" dirty="0" smtClean="0">
                <a:solidFill>
                  <a:prstClr val="black"/>
                </a:solidFill>
              </a:rPr>
              <a:t>2014 – 2015 Officers</a:t>
            </a:r>
          </a:p>
          <a:p>
            <a:endParaRPr lang="en-US" b="1" dirty="0" smtClean="0">
              <a:solidFill>
                <a:prstClr val="black"/>
              </a:solidFill>
            </a:endParaRPr>
          </a:p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Sara </a:t>
            </a:r>
            <a:r>
              <a:rPr lang="en-US" sz="2400" b="1" dirty="0">
                <a:solidFill>
                  <a:prstClr val="black"/>
                </a:solidFill>
              </a:rPr>
              <a:t>Lewis </a:t>
            </a:r>
            <a:r>
              <a:rPr lang="en-US" sz="2400" dirty="0">
                <a:solidFill>
                  <a:prstClr val="black"/>
                </a:solidFill>
              </a:rPr>
              <a:t>(</a:t>
            </a:r>
            <a:r>
              <a:rPr lang="en-US" sz="2400" i="1" dirty="0">
                <a:solidFill>
                  <a:prstClr val="black"/>
                </a:solidFill>
              </a:rPr>
              <a:t>Student Financial Aid</a:t>
            </a:r>
            <a:r>
              <a:rPr lang="en-US" sz="2400" dirty="0">
                <a:solidFill>
                  <a:prstClr val="black"/>
                </a:solidFill>
              </a:rPr>
              <a:t>), Staff Council Chair</a:t>
            </a:r>
          </a:p>
          <a:p>
            <a:pPr algn="ctr"/>
            <a:r>
              <a:rPr lang="en-US" sz="2400" b="1" dirty="0">
                <a:solidFill>
                  <a:prstClr val="black"/>
                </a:solidFill>
              </a:rPr>
              <a:t>Joe Boehm </a:t>
            </a:r>
            <a:r>
              <a:rPr lang="en-US" sz="2400" dirty="0">
                <a:solidFill>
                  <a:prstClr val="black"/>
                </a:solidFill>
              </a:rPr>
              <a:t>(</a:t>
            </a:r>
            <a:r>
              <a:rPr lang="en-US" sz="2400" i="1" dirty="0">
                <a:solidFill>
                  <a:prstClr val="black"/>
                </a:solidFill>
              </a:rPr>
              <a:t>Custodial &amp; Building Maintenance</a:t>
            </a:r>
            <a:r>
              <a:rPr lang="en-US" sz="2400" dirty="0">
                <a:solidFill>
                  <a:prstClr val="black"/>
                </a:solidFill>
              </a:rPr>
              <a:t>), Vice Chair</a:t>
            </a:r>
          </a:p>
          <a:p>
            <a:pPr algn="ctr"/>
            <a:r>
              <a:rPr lang="en-US" sz="2400" b="1" dirty="0">
                <a:solidFill>
                  <a:prstClr val="black"/>
                </a:solidFill>
              </a:rPr>
              <a:t>Stephane </a:t>
            </a:r>
            <a:r>
              <a:rPr lang="en-US" sz="2400" b="1" dirty="0" err="1">
                <a:solidFill>
                  <a:prstClr val="black"/>
                </a:solidFill>
              </a:rPr>
              <a:t>Menand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(</a:t>
            </a:r>
            <a:r>
              <a:rPr lang="en-US" sz="2400" i="1" dirty="0">
                <a:solidFill>
                  <a:prstClr val="black"/>
                </a:solidFill>
              </a:rPr>
              <a:t>International Affairs</a:t>
            </a:r>
            <a:r>
              <a:rPr lang="en-US" sz="2400" dirty="0">
                <a:solidFill>
                  <a:prstClr val="black"/>
                </a:solidFill>
              </a:rPr>
              <a:t>), Treasurer</a:t>
            </a:r>
          </a:p>
          <a:p>
            <a:pPr algn="ctr"/>
            <a:r>
              <a:rPr lang="en-US" sz="2400" b="1" dirty="0">
                <a:solidFill>
                  <a:prstClr val="black"/>
                </a:solidFill>
              </a:rPr>
              <a:t>Michelle Vannatta </a:t>
            </a:r>
            <a:r>
              <a:rPr lang="en-US" sz="2400" dirty="0">
                <a:solidFill>
                  <a:prstClr val="black"/>
                </a:solidFill>
              </a:rPr>
              <a:t>(</a:t>
            </a:r>
            <a:r>
              <a:rPr lang="en-US" sz="2400" i="1" dirty="0">
                <a:solidFill>
                  <a:prstClr val="black"/>
                </a:solidFill>
              </a:rPr>
              <a:t>Facility Operations</a:t>
            </a:r>
            <a:r>
              <a:rPr lang="en-US" sz="2400" dirty="0">
                <a:solidFill>
                  <a:prstClr val="black"/>
                </a:solidFill>
              </a:rPr>
              <a:t>), Secretary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82000" cy="2442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88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7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ea typeface="ＭＳ Ｐゴシック" pitchFamily="-109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533400"/>
            <a:ext cx="7924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6600" b="1" dirty="0"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</a:rPr>
              <a:t>Staff Fall </a:t>
            </a:r>
            <a:r>
              <a:rPr lang="en-US" sz="6600" b="1" dirty="0" smtClean="0"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</a:rPr>
              <a:t>Appreciation</a:t>
            </a:r>
            <a:endParaRPr lang="en-US" dirty="0"/>
          </a:p>
          <a:p>
            <a:r>
              <a:rPr lang="en-US" dirty="0"/>
              <a:t> </a:t>
            </a:r>
          </a:p>
          <a:p>
            <a:pPr algn="ctr"/>
            <a:r>
              <a:rPr lang="en-US" sz="2800" b="1" dirty="0"/>
              <a:t>October 31 – At the Puck</a:t>
            </a:r>
            <a:endParaRPr lang="en-US" sz="2800" dirty="0"/>
          </a:p>
          <a:p>
            <a:pPr algn="ctr"/>
            <a:r>
              <a:rPr lang="en-US" sz="2800" b="1" dirty="0"/>
              <a:t>9:00 am to 10:30 am</a:t>
            </a:r>
            <a:endParaRPr lang="en-US" sz="2800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3428999"/>
            <a:ext cx="7848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 appreciation for your hard work and dedication </a:t>
            </a:r>
          </a:p>
          <a:p>
            <a:pPr algn="ctr"/>
            <a:r>
              <a:rPr lang="en-US" sz="2800" dirty="0"/>
              <a:t>to Missouri S&amp;T, we would like to invite you to join </a:t>
            </a:r>
          </a:p>
          <a:p>
            <a:pPr algn="ctr"/>
            <a:r>
              <a:rPr lang="en-US" sz="2800" dirty="0"/>
              <a:t>us for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FREE</a:t>
            </a:r>
            <a:r>
              <a:rPr lang="en-US" sz="2800" b="1" dirty="0"/>
              <a:t> </a:t>
            </a:r>
            <a:r>
              <a:rPr lang="en-US" sz="2800" dirty="0"/>
              <a:t>hot chocolate and hot apple cider! </a:t>
            </a:r>
          </a:p>
          <a:p>
            <a:pPr algn="ctr"/>
            <a:r>
              <a:rPr lang="en-US" sz="2800" i="1" dirty="0"/>
              <a:t>(</a:t>
            </a:r>
            <a:r>
              <a:rPr lang="en-US" sz="2800" b="1" i="1" dirty="0"/>
              <a:t>Staff ID required </a:t>
            </a:r>
            <a:r>
              <a:rPr lang="en-US" sz="2800" i="1" dirty="0"/>
              <a:t>– sponsored by Staff Council)</a:t>
            </a:r>
            <a:endParaRPr lang="en-US" sz="2800" dirty="0"/>
          </a:p>
          <a:p>
            <a:endParaRPr lang="en-US" dirty="0"/>
          </a:p>
        </p:txBody>
      </p:sp>
      <p:pic>
        <p:nvPicPr>
          <p:cNvPr id="10" name="Picture 9" descr="C:\Users\swaringame\AppData\Local\Microsoft\Windows\Temporary Internet Files\Content.IE5\94GBI0W5\MC900436253[1]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05400"/>
            <a:ext cx="1402715" cy="14027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126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7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ea typeface="ＭＳ Ｐゴシック" pitchFamily="-109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838200"/>
            <a:ext cx="6172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PUMPKIN CARVING CONTEST</a:t>
            </a:r>
            <a:r>
              <a:rPr lang="en-US" sz="2400" dirty="0"/>
              <a:t>!</a:t>
            </a:r>
          </a:p>
          <a:p>
            <a:pPr algn="ctr"/>
            <a:r>
              <a:rPr lang="en-US" sz="2400" dirty="0"/>
              <a:t>Drop off your carved pumpkins between 8:30 and 8:45 to our tent at the puck.  They will be voted on and a $30 gift card for S&amp;T Bookstore will be given!</a:t>
            </a:r>
          </a:p>
          <a:p>
            <a:pPr algn="ctr"/>
            <a:endParaRPr lang="en-US" dirty="0"/>
          </a:p>
        </p:txBody>
      </p:sp>
      <p:pic>
        <p:nvPicPr>
          <p:cNvPr id="7" name="Picture 6" descr="C:\Users\swaringame\AppData\Local\Microsoft\Windows\Temporary Internet Files\Content.IE5\94GBI0W5\MC900436253[1]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39" y="1143000"/>
            <a:ext cx="1402715" cy="14027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85800" y="4038600"/>
            <a:ext cx="5562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Staff Council will also be selling long-sleeve t-shirts for $13.  Buy one at the tent (cash or check) or contact Patti Adams at </a:t>
            </a:r>
            <a:r>
              <a:rPr lang="en-US" sz="2400" u="sng" dirty="0">
                <a:hlinkClick r:id="rId4"/>
              </a:rPr>
              <a:t>adamspat@mst.edu</a:t>
            </a:r>
            <a:r>
              <a:rPr lang="en-US" sz="2400" dirty="0"/>
              <a:t> to place an order. </a:t>
            </a:r>
          </a:p>
          <a:p>
            <a:endParaRPr lang="en-US" dirty="0"/>
          </a:p>
        </p:txBody>
      </p:sp>
      <p:pic>
        <p:nvPicPr>
          <p:cNvPr id="9" name="Picture 8" descr="http://inksoft.ssactivewear.com/timesaver/JITImage/4681909/07635/Oxford/206,194,358,310/top/front/FFFFFF/400.jpg"/>
          <p:cNvPicPr/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224" y="3867864"/>
            <a:ext cx="2017395" cy="20173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9416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152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McCarter, Ashley N.</dc:creator>
  <cp:lastModifiedBy>McCarter, Ashley N.</cp:lastModifiedBy>
  <cp:revision>3</cp:revision>
  <dcterms:created xsi:type="dcterms:W3CDTF">2014-10-22T15:33:46Z</dcterms:created>
  <dcterms:modified xsi:type="dcterms:W3CDTF">2014-10-22T16:02:03Z</dcterms:modified>
</cp:coreProperties>
</file>